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092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550EE-C147-4F2E-9BDB-C53DF65154EB}" type="datetimeFigureOut">
              <a:rPr lang="fr-FR" smtClean="0"/>
              <a:t>11/10/2016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BF53C-090A-4E84-9829-AC6227F155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7943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550EE-C147-4F2E-9BDB-C53DF65154EB}" type="datetimeFigureOut">
              <a:rPr lang="fr-FR" smtClean="0"/>
              <a:t>11/10/2016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BF53C-090A-4E84-9829-AC6227F155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4065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550EE-C147-4F2E-9BDB-C53DF65154EB}" type="datetimeFigureOut">
              <a:rPr lang="fr-FR" smtClean="0"/>
              <a:t>11/10/2016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BF53C-090A-4E84-9829-AC6227F155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7538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550EE-C147-4F2E-9BDB-C53DF65154EB}" type="datetimeFigureOut">
              <a:rPr lang="fr-FR" smtClean="0"/>
              <a:t>11/10/2016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BF53C-090A-4E84-9829-AC6227F155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7872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550EE-C147-4F2E-9BDB-C53DF65154EB}" type="datetimeFigureOut">
              <a:rPr lang="fr-FR" smtClean="0"/>
              <a:t>11/10/2016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BF53C-090A-4E84-9829-AC6227F155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9880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550EE-C147-4F2E-9BDB-C53DF65154EB}" type="datetimeFigureOut">
              <a:rPr lang="fr-FR" smtClean="0"/>
              <a:t>11/10/2016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BF53C-090A-4E84-9829-AC6227F155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3089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550EE-C147-4F2E-9BDB-C53DF65154EB}" type="datetimeFigureOut">
              <a:rPr lang="fr-FR" smtClean="0"/>
              <a:t>11/10/2016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BF53C-090A-4E84-9829-AC6227F155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6472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550EE-C147-4F2E-9BDB-C53DF65154EB}" type="datetimeFigureOut">
              <a:rPr lang="fr-FR" smtClean="0"/>
              <a:t>11/10/2016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BF53C-090A-4E84-9829-AC6227F155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4590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550EE-C147-4F2E-9BDB-C53DF65154EB}" type="datetimeFigureOut">
              <a:rPr lang="fr-FR" smtClean="0"/>
              <a:t>11/10/2016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BF53C-090A-4E84-9829-AC6227F155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2786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550EE-C147-4F2E-9BDB-C53DF65154EB}" type="datetimeFigureOut">
              <a:rPr lang="fr-FR" smtClean="0"/>
              <a:t>11/10/2016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BF53C-090A-4E84-9829-AC6227F155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6363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550EE-C147-4F2E-9BDB-C53DF65154EB}" type="datetimeFigureOut">
              <a:rPr lang="fr-FR" smtClean="0"/>
              <a:t>11/10/2016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BF53C-090A-4E84-9829-AC6227F155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6930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D550EE-C147-4F2E-9BDB-C53DF65154EB}" type="datetimeFigureOut">
              <a:rPr lang="fr-FR" smtClean="0"/>
              <a:t>11/10/2016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BBF53C-090A-4E84-9829-AC6227F155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8140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74901" y="2492896"/>
            <a:ext cx="4032061" cy="1325563"/>
          </a:xfrm>
        </p:spPr>
        <p:txBody>
          <a:bodyPr>
            <a:noAutofit/>
          </a:bodyPr>
          <a:lstStyle/>
          <a:p>
            <a:pPr marL="0" indent="0"/>
            <a:r>
              <a:rPr lang="fr-FR" sz="1600" dirty="0"/>
              <a:t>The </a:t>
            </a:r>
            <a:r>
              <a:rPr lang="fr-FR" sz="1600" b="1" dirty="0"/>
              <a:t>new</a:t>
            </a:r>
            <a:r>
              <a:rPr lang="fr-FR" sz="1600" dirty="0"/>
              <a:t> </a:t>
            </a:r>
            <a:r>
              <a:rPr lang="fr-FR" sz="1600" dirty="0" err="1"/>
              <a:t>cities</a:t>
            </a:r>
            <a:r>
              <a:rPr lang="fr-FR" sz="1600" dirty="0"/>
              <a:t> to put are :</a:t>
            </a:r>
            <a:br>
              <a:rPr lang="fr-FR" sz="1600" dirty="0"/>
            </a:br>
            <a:r>
              <a:rPr lang="fr-FR" sz="1600" dirty="0"/>
              <a:t/>
            </a:r>
            <a:br>
              <a:rPr lang="fr-FR" sz="1600" dirty="0"/>
            </a:br>
            <a:r>
              <a:rPr lang="fr-FR" sz="1600" dirty="0"/>
              <a:t/>
            </a:r>
            <a:br>
              <a:rPr lang="fr-FR" sz="1600" dirty="0"/>
            </a:br>
            <a:r>
              <a:rPr lang="fr-FR" sz="1600" dirty="0"/>
              <a:t> Berlin </a:t>
            </a:r>
            <a:br>
              <a:rPr lang="fr-FR" sz="1600" dirty="0"/>
            </a:br>
            <a:r>
              <a:rPr lang="fr-FR" sz="1600" dirty="0"/>
              <a:t>Bielefeld</a:t>
            </a:r>
            <a:br>
              <a:rPr lang="fr-FR" sz="1600" dirty="0"/>
            </a:br>
            <a:r>
              <a:rPr lang="fr-FR" sz="1600" dirty="0" err="1"/>
              <a:t>Bremen</a:t>
            </a:r>
            <a:r>
              <a:rPr lang="fr-FR" sz="1600" dirty="0"/>
              <a:t> </a:t>
            </a:r>
            <a:br>
              <a:rPr lang="fr-FR" sz="1600" dirty="0"/>
            </a:br>
            <a:r>
              <a:rPr lang="fr-FR" sz="1600" dirty="0" err="1"/>
              <a:t>Dresden</a:t>
            </a:r>
            <a:r>
              <a:rPr lang="fr-FR" sz="1600" dirty="0"/>
              <a:t> </a:t>
            </a:r>
            <a:br>
              <a:rPr lang="fr-FR" sz="1600" dirty="0"/>
            </a:br>
            <a:r>
              <a:rPr lang="fr-FR" sz="1600" dirty="0"/>
              <a:t>Düsseldorf</a:t>
            </a:r>
            <a:br>
              <a:rPr lang="fr-FR" sz="1600" dirty="0"/>
            </a:br>
            <a:r>
              <a:rPr lang="fr-FR" sz="1600" dirty="0"/>
              <a:t/>
            </a:r>
            <a:br>
              <a:rPr lang="fr-FR" sz="1600" dirty="0"/>
            </a:br>
            <a:r>
              <a:rPr lang="fr-FR" sz="1600" dirty="0"/>
              <a:t/>
            </a:r>
            <a:br>
              <a:rPr lang="fr-FR" sz="1600" dirty="0"/>
            </a:br>
            <a:r>
              <a:rPr lang="fr-FR" sz="1600" dirty="0"/>
              <a:t/>
            </a:r>
            <a:br>
              <a:rPr lang="fr-FR" sz="1600" dirty="0"/>
            </a:br>
            <a:r>
              <a:rPr lang="fr-FR" sz="1600" dirty="0"/>
              <a:t/>
            </a:r>
            <a:br>
              <a:rPr lang="fr-FR" sz="1600" dirty="0"/>
            </a:br>
            <a:r>
              <a:rPr lang="fr-FR" sz="1600" dirty="0"/>
              <a:t> </a:t>
            </a:r>
            <a:br>
              <a:rPr lang="fr-FR" sz="1600" dirty="0"/>
            </a:br>
            <a:r>
              <a:rPr lang="fr-FR" sz="1600" dirty="0"/>
              <a:t/>
            </a:r>
            <a:br>
              <a:rPr lang="fr-FR" sz="1600" dirty="0"/>
            </a:br>
            <a:endParaRPr lang="fr-FR" sz="1600" dirty="0"/>
          </a:p>
        </p:txBody>
      </p:sp>
      <p:pic>
        <p:nvPicPr>
          <p:cNvPr id="4" name="Grafik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656" y="650305"/>
            <a:ext cx="3870419" cy="638923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204247" y="3343181"/>
            <a:ext cx="4572000" cy="34778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2000" dirty="0"/>
              <a:t>Frankfurt</a:t>
            </a:r>
          </a:p>
          <a:p>
            <a:r>
              <a:rPr lang="fr-FR" sz="2000" dirty="0"/>
              <a:t>Freiburg</a:t>
            </a:r>
          </a:p>
          <a:p>
            <a:r>
              <a:rPr lang="fr-FR" sz="2000" dirty="0"/>
              <a:t>Freising </a:t>
            </a:r>
          </a:p>
          <a:p>
            <a:r>
              <a:rPr lang="fr-FR" sz="2000" dirty="0" err="1"/>
              <a:t>Hamburg</a:t>
            </a:r>
            <a:r>
              <a:rPr lang="fr-FR" sz="2000" dirty="0"/>
              <a:t> </a:t>
            </a:r>
          </a:p>
          <a:p>
            <a:r>
              <a:rPr lang="fr-FR" sz="2000" dirty="0" err="1"/>
              <a:t>Hannover</a:t>
            </a:r>
            <a:endParaRPr lang="fr-FR" sz="2000" dirty="0"/>
          </a:p>
          <a:p>
            <a:r>
              <a:rPr lang="fr-FR" sz="2000" dirty="0"/>
              <a:t>Heidelberg </a:t>
            </a:r>
          </a:p>
          <a:p>
            <a:r>
              <a:rPr lang="fr-FR" sz="2000" dirty="0" err="1"/>
              <a:t>Köln</a:t>
            </a:r>
            <a:endParaRPr lang="fr-FR" sz="2000" dirty="0"/>
          </a:p>
          <a:p>
            <a:r>
              <a:rPr lang="fr-FR" sz="2000" dirty="0"/>
              <a:t>Lindau </a:t>
            </a:r>
          </a:p>
          <a:p>
            <a:r>
              <a:rPr lang="fr-FR" sz="2000" dirty="0"/>
              <a:t>München </a:t>
            </a:r>
          </a:p>
          <a:p>
            <a:r>
              <a:rPr lang="fr-FR" sz="2000" dirty="0" err="1"/>
              <a:t>Radolfzell</a:t>
            </a:r>
            <a:r>
              <a:rPr lang="fr-FR" sz="2000" dirty="0"/>
              <a:t> </a:t>
            </a:r>
          </a:p>
          <a:p>
            <a:r>
              <a:rPr lang="fr-FR" sz="2000" dirty="0" err="1"/>
              <a:t>Regensburg</a:t>
            </a:r>
            <a:r>
              <a:rPr lang="fr-FR" sz="2000" dirty="0"/>
              <a:t> 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4395" y="5619707"/>
            <a:ext cx="731705" cy="843109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1763688" y="188640"/>
            <a:ext cx="5382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Can </a:t>
            </a:r>
            <a:r>
              <a:rPr lang="fr-FR" b="1" dirty="0" err="1" smtClean="0"/>
              <a:t>you</a:t>
            </a:r>
            <a:r>
              <a:rPr lang="fr-FR" b="1" dirty="0" smtClean="0"/>
              <a:t> </a:t>
            </a:r>
            <a:r>
              <a:rPr lang="fr-FR" b="1" dirty="0" err="1" smtClean="0"/>
              <a:t>please</a:t>
            </a:r>
            <a:r>
              <a:rPr lang="fr-FR" b="1" dirty="0" smtClean="0"/>
              <a:t> </a:t>
            </a:r>
            <a:r>
              <a:rPr lang="fr-FR" b="1" dirty="0" err="1" smtClean="0"/>
              <a:t>create</a:t>
            </a:r>
            <a:r>
              <a:rPr lang="fr-FR" b="1" dirty="0" smtClean="0"/>
              <a:t> a </a:t>
            </a:r>
            <a:r>
              <a:rPr lang="fr-FR" b="1" dirty="0" err="1" smtClean="0"/>
              <a:t>map</a:t>
            </a:r>
            <a:r>
              <a:rPr lang="fr-FR" b="1" dirty="0" smtClean="0"/>
              <a:t> </a:t>
            </a:r>
            <a:r>
              <a:rPr lang="fr-FR" b="1" dirty="0" err="1" smtClean="0"/>
              <a:t>like</a:t>
            </a:r>
            <a:r>
              <a:rPr lang="fr-FR" b="1" dirty="0" smtClean="0"/>
              <a:t> the one </a:t>
            </a:r>
            <a:r>
              <a:rPr lang="fr-FR" b="1" dirty="0" err="1" smtClean="0"/>
              <a:t>below</a:t>
            </a:r>
            <a:r>
              <a:rPr lang="fr-FR" b="1" dirty="0" smtClean="0"/>
              <a:t> but </a:t>
            </a:r>
            <a:r>
              <a:rPr lang="fr-FR" b="1" dirty="0" err="1" smtClean="0"/>
              <a:t>with</a:t>
            </a:r>
            <a:r>
              <a:rPr lang="fr-FR" b="1" dirty="0" smtClean="0"/>
              <a:t> the </a:t>
            </a:r>
            <a:r>
              <a:rPr lang="fr-FR" b="1" dirty="0" err="1" smtClean="0"/>
              <a:t>following</a:t>
            </a:r>
            <a:r>
              <a:rPr lang="fr-FR" b="1" dirty="0" smtClean="0"/>
              <a:t> </a:t>
            </a:r>
            <a:r>
              <a:rPr lang="fr-FR" b="1" dirty="0" err="1" smtClean="0"/>
              <a:t>cities?and</a:t>
            </a:r>
            <a:r>
              <a:rPr lang="fr-FR" b="1" dirty="0" smtClean="0"/>
              <a:t> put </a:t>
            </a:r>
            <a:r>
              <a:rPr lang="fr-FR" b="1" dirty="0" err="1" smtClean="0"/>
              <a:t>it</a:t>
            </a:r>
            <a:r>
              <a:rPr lang="fr-FR" b="1" dirty="0"/>
              <a:t> </a:t>
            </a:r>
            <a:r>
              <a:rPr lang="fr-FR" b="1" dirty="0" err="1" smtClean="0"/>
              <a:t>just</a:t>
            </a:r>
            <a:r>
              <a:rPr lang="fr-FR" b="1" dirty="0" smtClean="0"/>
              <a:t> </a:t>
            </a:r>
            <a:r>
              <a:rPr lang="fr-FR" b="1" dirty="0" err="1" smtClean="0"/>
              <a:t>before</a:t>
            </a:r>
            <a:r>
              <a:rPr lang="fr-FR" b="1" dirty="0" smtClean="0"/>
              <a:t> the first </a:t>
            </a:r>
            <a:r>
              <a:rPr lang="fr-FR" b="1" dirty="0" err="1" smtClean="0"/>
              <a:t>section?and</a:t>
            </a:r>
            <a:r>
              <a:rPr lang="fr-FR" b="1" dirty="0" smtClean="0"/>
              <a:t> </a:t>
            </a:r>
            <a:r>
              <a:rPr lang="fr-FR" b="1" dirty="0" err="1" smtClean="0"/>
              <a:t>with</a:t>
            </a:r>
            <a:r>
              <a:rPr lang="fr-FR" b="1" dirty="0" smtClean="0"/>
              <a:t> the </a:t>
            </a:r>
            <a:r>
              <a:rPr lang="fr-FR" b="1" dirty="0" err="1" smtClean="0"/>
              <a:t>colors</a:t>
            </a:r>
            <a:r>
              <a:rPr lang="fr-FR" b="1" dirty="0" smtClean="0"/>
              <a:t> of the flag of </a:t>
            </a:r>
            <a:r>
              <a:rPr lang="fr-FR" b="1" dirty="0" err="1" smtClean="0"/>
              <a:t>germany</a:t>
            </a:r>
            <a:r>
              <a:rPr lang="fr-FR" b="1" smtClean="0"/>
              <a:t>?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88593775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49</Words>
  <Application>Microsoft Office PowerPoint</Application>
  <PresentationFormat>Affichage à l'écran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The new cities to put are :    Berlin  Bielefeld Bremen  Dresden  Düsseldorf 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new cities to put are :    Berlin  Bielefeld Bremen  Dresden  Düsseldorf        </dc:title>
  <dc:creator>LENOVO</dc:creator>
  <cp:lastModifiedBy>LENOVO</cp:lastModifiedBy>
  <cp:revision>2</cp:revision>
  <dcterms:created xsi:type="dcterms:W3CDTF">2016-10-11T13:47:44Z</dcterms:created>
  <dcterms:modified xsi:type="dcterms:W3CDTF">2016-10-11T13:51:24Z</dcterms:modified>
</cp:coreProperties>
</file>